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689C-6DFE-4F40-9191-AF1F24E1DEF0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E5F9-9A64-40A3-A717-04532CD38CD3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03E2-E41B-42D6-ACFA-B53F96A2FF6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F49-3BDC-412C-8213-29691FE12BF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60D6-810D-490E-90CC-A8B596EC15F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1EC5A-8ED0-465D-A14B-3272DE7C5583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96C3-0918-4535-80DD-F6E3432C8532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74935-1CAD-4CDB-BE5A-01D2F851B8A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8998-F421-4247-BA49-2B1CCBAE800B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FF779F-1397-4CBB-B1E6-2B3932AABFF8}" type="datetimeFigureOut">
              <a:rPr lang="en-GB" smtClean="0"/>
              <a:pPr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9BA1E4-6F03-4B70-8EBC-BE4CDF7D4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83671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2132856"/>
            <a:ext cx="85689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5C2277-70A5-49F7-9839-22B7535BB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Tracking the Compton Electron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 Wilson</a:t>
            </a:r>
          </a:p>
          <a:p>
            <a:r>
              <a:rPr lang="en-GB" dirty="0" smtClean="0"/>
              <a:t>16/04/13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of this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STFC project commitments.</a:t>
            </a:r>
          </a:p>
          <a:p>
            <a:r>
              <a:rPr lang="en-GB" dirty="0" smtClean="0"/>
              <a:t>Update on Liverpool simulations to date.</a:t>
            </a:r>
          </a:p>
          <a:p>
            <a:r>
              <a:rPr lang="en-GB" dirty="0" smtClean="0"/>
              <a:t>Agree what and how we would do simulations.</a:t>
            </a:r>
          </a:p>
          <a:p>
            <a:r>
              <a:rPr lang="en-GB" dirty="0" smtClean="0"/>
              <a:t>Set some short term objectives.</a:t>
            </a:r>
          </a:p>
          <a:p>
            <a:r>
              <a:rPr lang="en-GB" dirty="0" smtClean="0"/>
              <a:t>Identify target applications/users for technology pull for future funding – stakeholders.</a:t>
            </a:r>
          </a:p>
          <a:p>
            <a:r>
              <a:rPr lang="en-GB" dirty="0" smtClean="0"/>
              <a:t>Arrange a regular meeting?</a:t>
            </a:r>
          </a:p>
          <a:p>
            <a:r>
              <a:rPr lang="en-GB" dirty="0" smtClean="0"/>
              <a:t>Anything I’m missing...?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Background and Motivation</a:t>
            </a:r>
          </a:p>
          <a:p>
            <a:r>
              <a:rPr lang="en-GB" sz="3200" dirty="0" smtClean="0"/>
              <a:t>Feasibility Study</a:t>
            </a:r>
          </a:p>
          <a:p>
            <a:r>
              <a:rPr lang="en-GB" sz="3200" dirty="0" smtClean="0"/>
              <a:t>Deliverables</a:t>
            </a:r>
          </a:p>
          <a:p>
            <a:r>
              <a:rPr lang="en-GB" sz="3200" dirty="0" smtClean="0"/>
              <a:t>Future Plans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and 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Compton Cameras have the potential to improve gamma-ray imaging compared to collimated systems.</a:t>
            </a:r>
          </a:p>
          <a:p>
            <a:r>
              <a:rPr lang="en-GB" sz="2800" dirty="0" smtClean="0"/>
              <a:t>Compton Cameras will be more expensive than existing technologies so an improvement has to be demonstrated:</a:t>
            </a:r>
          </a:p>
          <a:p>
            <a:pPr lvl="1"/>
            <a:r>
              <a:rPr lang="en-GB" sz="2800" dirty="0" smtClean="0"/>
              <a:t>3D position</a:t>
            </a:r>
          </a:p>
          <a:p>
            <a:pPr lvl="1"/>
            <a:r>
              <a:rPr lang="en-GB" sz="2800" dirty="0" smtClean="0"/>
              <a:t>Spatial Resolution</a:t>
            </a:r>
          </a:p>
          <a:p>
            <a:pPr lvl="1"/>
            <a:r>
              <a:rPr lang="en-GB" sz="2800" dirty="0" smtClean="0"/>
              <a:t>Reduced Dose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and 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Uncertainties in the Compton reconstruction mean many events are needed to accurately measure a source location.</a:t>
            </a:r>
          </a:p>
          <a:p>
            <a:r>
              <a:rPr lang="en-GB" dirty="0" smtClean="0"/>
              <a:t>Tracking the direction of the Compton electron could reduce the uncertainties </a:t>
            </a:r>
            <a:r>
              <a:rPr lang="en-GB" dirty="0" smtClean="0">
                <a:sym typeface="Wingdings" pitchFamily="2" charset="2"/>
              </a:rPr>
              <a:t> increase efficiency</a:t>
            </a:r>
          </a:p>
          <a:p>
            <a:r>
              <a:rPr lang="en-GB" dirty="0" smtClean="0">
                <a:sym typeface="Wingdings" pitchFamily="2" charset="2"/>
              </a:rPr>
              <a:t>This project will: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measure how accurately an electron needs to be tracked to get the efficiency increase.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ascertain if we could build the technology to track the electrons with sufficient accuracy.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seek funding to build the technology in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GATE based simulations to identify Compton Electron ranges and distribution for different medical isotopes, security imaging and nuclear decommissioning energies.</a:t>
            </a:r>
          </a:p>
          <a:p>
            <a:r>
              <a:rPr lang="en-GB" dirty="0" smtClean="0"/>
              <a:t>Simulate a scattering detector measurement of the electron interaction </a:t>
            </a:r>
            <a:r>
              <a:rPr lang="en-GB" dirty="0" smtClean="0">
                <a:sym typeface="Wingdings" pitchFamily="2" charset="2"/>
              </a:rPr>
              <a:t> Si detector with different thicknesses, pixel size and energy resolutions (?)</a:t>
            </a:r>
          </a:p>
          <a:p>
            <a:r>
              <a:rPr lang="en-GB" dirty="0" smtClean="0">
                <a:sym typeface="Wingdings" pitchFamily="2" charset="2"/>
              </a:rPr>
              <a:t>Quantify what improvements in performance are gained for different scenarios.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Study of what the end user requires:</a:t>
            </a:r>
          </a:p>
          <a:p>
            <a:pPr lvl="1"/>
            <a:r>
              <a:rPr lang="en-GB" dirty="0" smtClean="0"/>
              <a:t>Compare with current state of art</a:t>
            </a:r>
          </a:p>
          <a:p>
            <a:pPr lvl="1"/>
            <a:r>
              <a:rPr lang="en-GB" dirty="0" smtClean="0"/>
              <a:t>Discuss with potential users (B. Hutton shown interest)</a:t>
            </a:r>
          </a:p>
          <a:p>
            <a:r>
              <a:rPr lang="en-GB" dirty="0" smtClean="0"/>
              <a:t>First study of feasibility of building the scattering detector</a:t>
            </a:r>
          </a:p>
          <a:p>
            <a:pPr lvl="1"/>
            <a:r>
              <a:rPr lang="en-GB" dirty="0" smtClean="0"/>
              <a:t>Detector specifications (thickness, pixels, leakage...)</a:t>
            </a:r>
          </a:p>
          <a:p>
            <a:pPr lvl="1"/>
            <a:r>
              <a:rPr lang="en-GB" dirty="0" smtClean="0"/>
              <a:t>ASIC design </a:t>
            </a:r>
            <a:r>
              <a:rPr lang="en-GB" dirty="0" smtClean="0">
                <a:sym typeface="Wingdings" pitchFamily="2" charset="2"/>
              </a:rPr>
              <a:t> pixel size, </a:t>
            </a:r>
            <a:r>
              <a:rPr lang="en-GB" dirty="0" err="1" smtClean="0">
                <a:sym typeface="Wingdings" pitchFamily="2" charset="2"/>
              </a:rPr>
              <a:t>dE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en-GB" dirty="0" err="1" smtClean="0">
                <a:sym typeface="Wingdings" pitchFamily="2" charset="2"/>
              </a:rPr>
              <a:t>dt</a:t>
            </a:r>
            <a:r>
              <a:rPr lang="en-GB" dirty="0" smtClean="0">
                <a:sym typeface="Wingdings" pitchFamily="2" charset="2"/>
              </a:rPr>
              <a:t>, synchronisation...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DAQ design  data rates/volumes, processing...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Data processing  reconstructions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 and 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Milestones that I have to report on:</a:t>
            </a:r>
          </a:p>
          <a:p>
            <a:pPr lvl="1">
              <a:buNone/>
            </a:pPr>
            <a:r>
              <a:rPr lang="en-GB" dirty="0" smtClean="0"/>
              <a:t>1. Recoil electron study – preliminary physics report</a:t>
            </a:r>
          </a:p>
          <a:p>
            <a:pPr lvl="2"/>
            <a:r>
              <a:rPr lang="en-GB" dirty="0" smtClean="0"/>
              <a:t>Energy, range </a:t>
            </a:r>
            <a:r>
              <a:rPr lang="en-GB" dirty="0" smtClean="0">
                <a:sym typeface="Wingdings" pitchFamily="2" charset="2"/>
              </a:rPr>
              <a:t> signal generated on a pixel.</a:t>
            </a:r>
          </a:p>
          <a:p>
            <a:pPr lvl="1">
              <a:buNone/>
            </a:pPr>
            <a:r>
              <a:rPr lang="en-GB" dirty="0" smtClean="0">
                <a:sym typeface="Wingdings" pitchFamily="2" charset="2"/>
              </a:rPr>
              <a:t>2. Recoil electron report and recommendations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ASIC spec, efficiency gains, end users, funding.</a:t>
            </a:r>
            <a:endParaRPr lang="en-GB" dirty="0" smtClean="0"/>
          </a:p>
          <a:p>
            <a:r>
              <a:rPr lang="en-GB" dirty="0" smtClean="0"/>
              <a:t>At the end of 2013 want to be able to say that what we would want to build, improvements it would give and who wants to have it.</a:t>
            </a:r>
          </a:p>
          <a:p>
            <a:pPr lvl="1"/>
            <a:r>
              <a:rPr lang="en-GB" dirty="0" smtClean="0"/>
              <a:t>Seek funding for large project to build a camera</a:t>
            </a:r>
          </a:p>
          <a:p>
            <a:pPr lvl="1"/>
            <a:r>
              <a:rPr lang="en-GB" dirty="0" smtClean="0"/>
              <a:t>Seek STFC internal funding for test ASICs and testing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Marc has conducted a first simulation at 140keV, 511keV, 662keV.</a:t>
            </a:r>
          </a:p>
          <a:p>
            <a:endParaRPr lang="en-GB" dirty="0" smtClean="0"/>
          </a:p>
        </p:txBody>
      </p:sp>
      <p:pic>
        <p:nvPicPr>
          <p:cNvPr id="1026" name="Picture 2" descr="C:\Users\crc47443\Desktop\Compton Electron\ComptElec_nr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3938883" cy="2736304"/>
          </a:xfrm>
          <a:prstGeom prst="rect">
            <a:avLst/>
          </a:prstGeom>
          <a:noFill/>
        </p:spPr>
      </p:pic>
      <p:pic>
        <p:nvPicPr>
          <p:cNvPr id="1027" name="Picture 3" descr="C:\Users\crc47443\Desktop\Compton Electron\ComptElec_pa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996952"/>
            <a:ext cx="3979786" cy="28973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594928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 E field significantly effect e- track?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Collaboration with Liverpool to complete the simulation and feasibility study.</a:t>
            </a:r>
          </a:p>
          <a:p>
            <a:r>
              <a:rPr lang="en-GB" dirty="0" smtClean="0"/>
              <a:t>STFC and Liverpool agree first detectors and geometries to simulate.</a:t>
            </a:r>
          </a:p>
          <a:p>
            <a:r>
              <a:rPr lang="en-GB" dirty="0" smtClean="0"/>
              <a:t>Liverpool mainly doing simulations, Matt and Marc helping and supporting.</a:t>
            </a:r>
          </a:p>
          <a:p>
            <a:r>
              <a:rPr lang="en-GB" dirty="0" smtClean="0"/>
              <a:t>Engage with ASIC designers, DAQ developers and end users.</a:t>
            </a:r>
          </a:p>
          <a:p>
            <a:r>
              <a:rPr lang="en-GB" dirty="0" smtClean="0"/>
              <a:t>Seek funding to build as much as possible.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</Template>
  <TotalTime>150</TotalTime>
  <Words>488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STFC</vt:lpstr>
      <vt:lpstr>1_Blank Presentation</vt:lpstr>
      <vt:lpstr>Tracking the Compton Electron</vt:lpstr>
      <vt:lpstr>Introduction</vt:lpstr>
      <vt:lpstr>Background and Motivation</vt:lpstr>
      <vt:lpstr>Background and Motivation</vt:lpstr>
      <vt:lpstr>This Project</vt:lpstr>
      <vt:lpstr>This Project</vt:lpstr>
      <vt:lpstr>Deliverables and Future Plans</vt:lpstr>
      <vt:lpstr>Preliminary Work</vt:lpstr>
      <vt:lpstr>Proposed Plan</vt:lpstr>
      <vt:lpstr>Outcome of this meeting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the Compton Electron</dc:title>
  <dc:creator>Matt Wilson</dc:creator>
  <cp:lastModifiedBy>ML</cp:lastModifiedBy>
  <cp:revision>12</cp:revision>
  <dcterms:created xsi:type="dcterms:W3CDTF">2013-04-11T22:36:01Z</dcterms:created>
  <dcterms:modified xsi:type="dcterms:W3CDTF">2013-05-10T09:41:21Z</dcterms:modified>
</cp:coreProperties>
</file>